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</p:sldIdLst>
  <p:sldSz cy="5143500" cx="9144000"/>
  <p:notesSz cx="6858000" cy="9144000"/>
  <p:embeddedFontLst>
    <p:embeddedFont>
      <p:font typeface="Poppins"/>
      <p:regular r:id="rId21"/>
      <p:bold r:id="rId22"/>
      <p:italic r:id="rId23"/>
      <p:boldItalic r:id="rId24"/>
    </p:embeddedFont>
    <p:embeddedFont>
      <p:font typeface="Poppins SemiBold"/>
      <p:regular r:id="rId25"/>
      <p:bold r:id="rId26"/>
      <p:italic r:id="rId27"/>
      <p:boldItalic r:id="rId2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font" Target="fonts/Poppins-bold.fntdata"/><Relationship Id="rId21" Type="http://schemas.openxmlformats.org/officeDocument/2006/relationships/font" Target="fonts/Poppins-regular.fntdata"/><Relationship Id="rId24" Type="http://schemas.openxmlformats.org/officeDocument/2006/relationships/font" Target="fonts/Poppins-boldItalic.fntdata"/><Relationship Id="rId23" Type="http://schemas.openxmlformats.org/officeDocument/2006/relationships/font" Target="fonts/Poppins-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PoppinsSemiBold-bold.fntdata"/><Relationship Id="rId25" Type="http://schemas.openxmlformats.org/officeDocument/2006/relationships/font" Target="fonts/PoppinsSemiBold-regular.fntdata"/><Relationship Id="rId28" Type="http://schemas.openxmlformats.org/officeDocument/2006/relationships/font" Target="fonts/PoppinsSemiBold-boldItalic.fntdata"/><Relationship Id="rId27" Type="http://schemas.openxmlformats.org/officeDocument/2006/relationships/font" Target="fonts/PoppinsSemiBold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38c79737b44_0_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38c79737b44_0_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38c79737b44_0_2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Google Shape;159;g38c79737b44_0_2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38c79737b44_0_2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38c79737b44_0_2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38c79737b44_0_2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Google Shape;173;g38c79737b44_0_2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38c79737b44_0_2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38c79737b44_0_2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38c79737b44_0_2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" name="Google Shape;189;g38c79737b44_0_2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38c79737b44_0_2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38c79737b44_0_2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38c79737b44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38c79737b44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38c79737b44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38c79737b44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38c79737b44_0_10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38c79737b44_0_1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38c79737b44_0_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38c79737b44_0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38c79737b44_0_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38c79737b44_0_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38c79737b44_0_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38c79737b44_0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38c79737b44_0_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38c79737b44_0_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Relationship Id="rId4" Type="http://schemas.openxmlformats.org/officeDocument/2006/relationships/image" Target="../media/image1.png"/><Relationship Id="rId5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/>
          <p:nvPr/>
        </p:nvSpPr>
        <p:spPr>
          <a:xfrm>
            <a:off x="596513" y="1938775"/>
            <a:ext cx="5620500" cy="217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4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Sua marca</a:t>
            </a:r>
            <a:endParaRPr b="1" sz="4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4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merece ser</a:t>
            </a:r>
            <a:endParaRPr b="1" sz="4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4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reconhecida</a:t>
            </a:r>
            <a:endParaRPr b="1" sz="4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6" name="Google Shape;56;p13"/>
          <p:cNvSpPr txBox="1"/>
          <p:nvPr/>
        </p:nvSpPr>
        <p:spPr>
          <a:xfrm>
            <a:off x="7079575" y="4438250"/>
            <a:ext cx="2064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>
                <a:solidFill>
                  <a:schemeClr val="dk1"/>
                </a:solidFill>
              </a:rPr>
              <a:t>Desenvolvido pela (nome empresa)</a:t>
            </a:r>
            <a:endParaRPr sz="7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>
                <a:solidFill>
                  <a:schemeClr val="dk1"/>
                </a:solidFill>
              </a:rPr>
              <a:t>Apresentação da Identidade</a:t>
            </a:r>
            <a:endParaRPr sz="700">
              <a:solidFill>
                <a:schemeClr val="dk1"/>
              </a:solidFill>
            </a:endParaRPr>
          </a:p>
        </p:txBody>
      </p:sp>
      <p:pic>
        <p:nvPicPr>
          <p:cNvPr id="57" name="Google Shape;57;p13" title="as-logo-ppts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3245" y="208300"/>
            <a:ext cx="914775" cy="365900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13"/>
          <p:cNvSpPr/>
          <p:nvPr/>
        </p:nvSpPr>
        <p:spPr>
          <a:xfrm rot="10800000">
            <a:off x="8666837" y="363965"/>
            <a:ext cx="38100" cy="38100"/>
          </a:xfrm>
          <a:prstGeom prst="rtTriangle">
            <a:avLst/>
          </a:prstGeom>
          <a:solidFill>
            <a:srgbClr val="226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FFFFFF"/>
                </a:solidFill>
              </a:rPr>
              <a:t> </a:t>
            </a:r>
            <a:endParaRPr>
              <a:solidFill>
                <a:srgbClr val="FFFFFF"/>
              </a:solidFill>
            </a:endParaRPr>
          </a:p>
        </p:txBody>
      </p:sp>
      <p:pic>
        <p:nvPicPr>
          <p:cNvPr id="59" name="Google Shape;59;p13" title="template-logo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50163" y="363975"/>
            <a:ext cx="840950" cy="336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Google Shape;153;p22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22" title="img.png"/>
          <p:cNvPicPr preferRelativeResize="0"/>
          <p:nvPr/>
        </p:nvPicPr>
        <p:blipFill rotWithShape="1">
          <a:blip r:embed="rId4">
            <a:alphaModFix/>
          </a:blip>
          <a:srcRect b="34529" l="5760" r="3379" t="31205"/>
          <a:stretch/>
        </p:blipFill>
        <p:spPr>
          <a:xfrm>
            <a:off x="342600" y="254675"/>
            <a:ext cx="5586900" cy="2265300"/>
          </a:xfrm>
          <a:prstGeom prst="roundRect">
            <a:avLst>
              <a:gd fmla="val 6808" name="adj"/>
            </a:avLst>
          </a:prstGeom>
          <a:noFill/>
          <a:ln>
            <a:noFill/>
          </a:ln>
        </p:spPr>
      </p:pic>
      <p:pic>
        <p:nvPicPr>
          <p:cNvPr id="155" name="Google Shape;155;p22" title="img.png"/>
          <p:cNvPicPr preferRelativeResize="0"/>
          <p:nvPr/>
        </p:nvPicPr>
        <p:blipFill rotWithShape="1">
          <a:blip r:embed="rId4">
            <a:alphaModFix/>
          </a:blip>
          <a:srcRect b="5575" l="20821" r="20821" t="2276"/>
          <a:stretch/>
        </p:blipFill>
        <p:spPr>
          <a:xfrm>
            <a:off x="6045400" y="254675"/>
            <a:ext cx="2729400" cy="4634100"/>
          </a:xfrm>
          <a:prstGeom prst="roundRect">
            <a:avLst>
              <a:gd fmla="val 6808" name="adj"/>
            </a:avLst>
          </a:prstGeom>
          <a:noFill/>
          <a:ln>
            <a:noFill/>
          </a:ln>
        </p:spPr>
      </p:pic>
      <p:pic>
        <p:nvPicPr>
          <p:cNvPr id="156" name="Google Shape;156;p22" title="img.png"/>
          <p:cNvPicPr preferRelativeResize="0"/>
          <p:nvPr/>
        </p:nvPicPr>
        <p:blipFill rotWithShape="1">
          <a:blip r:embed="rId4">
            <a:alphaModFix/>
          </a:blip>
          <a:srcRect b="34529" l="5760" r="3379" t="31205"/>
          <a:stretch/>
        </p:blipFill>
        <p:spPr>
          <a:xfrm>
            <a:off x="342600" y="2623525"/>
            <a:ext cx="5586900" cy="2265300"/>
          </a:xfrm>
          <a:prstGeom prst="roundRect">
            <a:avLst>
              <a:gd fmla="val 6808" name="adj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Google Shape;161;p23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23" title="img.png"/>
          <p:cNvPicPr preferRelativeResize="0"/>
          <p:nvPr/>
        </p:nvPicPr>
        <p:blipFill rotWithShape="1">
          <a:blip r:embed="rId4">
            <a:alphaModFix/>
          </a:blip>
          <a:srcRect b="27420" l="2306" r="3184" t="26681"/>
          <a:stretch/>
        </p:blipFill>
        <p:spPr>
          <a:xfrm>
            <a:off x="206400" y="291600"/>
            <a:ext cx="8731200" cy="4560300"/>
          </a:xfrm>
          <a:prstGeom prst="roundRect">
            <a:avLst>
              <a:gd fmla="val 6808" name="adj"/>
            </a:avLst>
          </a:prstGeom>
          <a:noFill/>
          <a:ln>
            <a:noFill/>
          </a:ln>
        </p:spPr>
      </p:pic>
      <p:sp>
        <p:nvSpPr>
          <p:cNvPr id="163" name="Google Shape;163;p23"/>
          <p:cNvSpPr txBox="1"/>
          <p:nvPr/>
        </p:nvSpPr>
        <p:spPr>
          <a:xfrm>
            <a:off x="3037798" y="401750"/>
            <a:ext cx="3068400" cy="6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Mockup</a:t>
            </a:r>
            <a:endParaRPr sz="2000">
              <a:solidFill>
                <a:schemeClr val="dk1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Google Shape;168;p24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Google Shape;169;p24" title="img.png"/>
          <p:cNvPicPr preferRelativeResize="0"/>
          <p:nvPr/>
        </p:nvPicPr>
        <p:blipFill rotWithShape="1">
          <a:blip r:embed="rId4">
            <a:alphaModFix/>
          </a:blip>
          <a:srcRect b="27420" l="2306" r="3184" t="26681"/>
          <a:stretch/>
        </p:blipFill>
        <p:spPr>
          <a:xfrm>
            <a:off x="206400" y="291600"/>
            <a:ext cx="8731200" cy="4560300"/>
          </a:xfrm>
          <a:prstGeom prst="roundRect">
            <a:avLst>
              <a:gd fmla="val 6808" name="adj"/>
            </a:avLst>
          </a:prstGeom>
          <a:noFill/>
          <a:ln>
            <a:noFill/>
          </a:ln>
        </p:spPr>
      </p:pic>
      <p:sp>
        <p:nvSpPr>
          <p:cNvPr id="170" name="Google Shape;170;p24"/>
          <p:cNvSpPr txBox="1"/>
          <p:nvPr/>
        </p:nvSpPr>
        <p:spPr>
          <a:xfrm>
            <a:off x="3037798" y="401750"/>
            <a:ext cx="3068400" cy="6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Mockup</a:t>
            </a:r>
            <a:endParaRPr sz="2000">
              <a:solidFill>
                <a:schemeClr val="dk1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Google Shape;175;p25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25" title="img.png"/>
          <p:cNvPicPr preferRelativeResize="0"/>
          <p:nvPr/>
        </p:nvPicPr>
        <p:blipFill rotWithShape="1">
          <a:blip r:embed="rId4">
            <a:alphaModFix/>
          </a:blip>
          <a:srcRect b="25099" l="2689" r="2271" t="25099"/>
          <a:stretch/>
        </p:blipFill>
        <p:spPr>
          <a:xfrm rot="10800000">
            <a:off x="356625" y="1726525"/>
            <a:ext cx="5611200" cy="3162300"/>
          </a:xfrm>
          <a:prstGeom prst="roundRect">
            <a:avLst>
              <a:gd fmla="val 6808" name="adj"/>
            </a:avLst>
          </a:prstGeom>
          <a:noFill/>
          <a:ln>
            <a:noFill/>
          </a:ln>
        </p:spPr>
      </p:pic>
      <p:pic>
        <p:nvPicPr>
          <p:cNvPr id="177" name="Google Shape;177;p25" title="img.png"/>
          <p:cNvPicPr preferRelativeResize="0"/>
          <p:nvPr/>
        </p:nvPicPr>
        <p:blipFill rotWithShape="1">
          <a:blip r:embed="rId4">
            <a:alphaModFix/>
          </a:blip>
          <a:srcRect b="3781" l="7104" r="7095" t="3771"/>
          <a:stretch/>
        </p:blipFill>
        <p:spPr>
          <a:xfrm rot="10800000">
            <a:off x="6059325" y="1726525"/>
            <a:ext cx="2729400" cy="3162300"/>
          </a:xfrm>
          <a:prstGeom prst="roundRect">
            <a:avLst>
              <a:gd fmla="val 6808" name="adj"/>
            </a:avLst>
          </a:prstGeom>
          <a:noFill/>
          <a:ln>
            <a:noFill/>
          </a:ln>
        </p:spPr>
      </p:pic>
      <p:pic>
        <p:nvPicPr>
          <p:cNvPr id="178" name="Google Shape;178;p25" title="img.png"/>
          <p:cNvPicPr preferRelativeResize="0"/>
          <p:nvPr/>
        </p:nvPicPr>
        <p:blipFill rotWithShape="1">
          <a:blip r:embed="rId4">
            <a:alphaModFix/>
          </a:blip>
          <a:srcRect b="72246" l="5273" r="4895" t="12803"/>
          <a:stretch/>
        </p:blipFill>
        <p:spPr>
          <a:xfrm rot="10800000">
            <a:off x="356625" y="254750"/>
            <a:ext cx="8432100" cy="1380300"/>
          </a:xfrm>
          <a:prstGeom prst="roundRect">
            <a:avLst>
              <a:gd fmla="val 6808" name="adj"/>
            </a:avLst>
          </a:prstGeom>
          <a:noFill/>
          <a:ln>
            <a:noFill/>
          </a:ln>
        </p:spPr>
      </p:pic>
      <p:sp>
        <p:nvSpPr>
          <p:cNvPr id="179" name="Google Shape;179;p25"/>
          <p:cNvSpPr/>
          <p:nvPr/>
        </p:nvSpPr>
        <p:spPr>
          <a:xfrm>
            <a:off x="5194964" y="1014779"/>
            <a:ext cx="1477656" cy="1477656"/>
          </a:xfrm>
          <a:prstGeom prst="irregularSeal1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p26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" name="Google Shape;185;p26" title="img.png"/>
          <p:cNvPicPr preferRelativeResize="0"/>
          <p:nvPr/>
        </p:nvPicPr>
        <p:blipFill rotWithShape="1">
          <a:blip r:embed="rId4">
            <a:alphaModFix/>
          </a:blip>
          <a:srcRect b="27420" l="2306" r="3184" t="26681"/>
          <a:stretch/>
        </p:blipFill>
        <p:spPr>
          <a:xfrm>
            <a:off x="206400" y="291600"/>
            <a:ext cx="8731200" cy="4560300"/>
          </a:xfrm>
          <a:prstGeom prst="roundRect">
            <a:avLst>
              <a:gd fmla="val 6808" name="adj"/>
            </a:avLst>
          </a:prstGeom>
          <a:noFill/>
          <a:ln>
            <a:noFill/>
          </a:ln>
        </p:spPr>
      </p:pic>
      <p:sp>
        <p:nvSpPr>
          <p:cNvPr id="186" name="Google Shape;186;p26"/>
          <p:cNvSpPr txBox="1"/>
          <p:nvPr/>
        </p:nvSpPr>
        <p:spPr>
          <a:xfrm>
            <a:off x="3037798" y="401750"/>
            <a:ext cx="3068400" cy="6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Mockup</a:t>
            </a:r>
            <a:endParaRPr sz="2000">
              <a:solidFill>
                <a:schemeClr val="dk1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27"/>
          <p:cNvSpPr/>
          <p:nvPr/>
        </p:nvSpPr>
        <p:spPr>
          <a:xfrm>
            <a:off x="-10175" y="-8500"/>
            <a:ext cx="9144000" cy="5151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92" name="Google Shape;192;p27" title="template-logo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65475" y="1576750"/>
            <a:ext cx="4213050" cy="1685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4"/>
          <p:cNvSpPr/>
          <p:nvPr/>
        </p:nvSpPr>
        <p:spPr>
          <a:xfrm>
            <a:off x="-10175" y="-8500"/>
            <a:ext cx="9144000" cy="5151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5" name="Google Shape;65;p14" title="template-logo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65475" y="1576750"/>
            <a:ext cx="4213050" cy="1685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5"/>
          <p:cNvSpPr/>
          <p:nvPr/>
        </p:nvSpPr>
        <p:spPr>
          <a:xfrm>
            <a:off x="-10175" y="-8500"/>
            <a:ext cx="9144000" cy="5151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71" name="Google Shape;71;p15" title="template-logo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65475" y="1576750"/>
            <a:ext cx="4213050" cy="1685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Google Shape;76;p16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p16"/>
          <p:cNvSpPr txBox="1"/>
          <p:nvPr/>
        </p:nvSpPr>
        <p:spPr>
          <a:xfrm>
            <a:off x="3037798" y="864100"/>
            <a:ext cx="3068400" cy="6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Outros Formatos</a:t>
            </a:r>
            <a:endParaRPr sz="2000">
              <a:solidFill>
                <a:schemeClr val="dk1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pic>
        <p:nvPicPr>
          <p:cNvPr id="78" name="Google Shape;78;p16" title="template-logo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34363" y="2165713"/>
            <a:ext cx="2427100" cy="970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16" title="template-logo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52113" y="2165713"/>
            <a:ext cx="2427100" cy="970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 title="template-logo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69863" y="2165713"/>
            <a:ext cx="2427100" cy="970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Google Shape;85;p17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17"/>
          <p:cNvSpPr/>
          <p:nvPr/>
        </p:nvSpPr>
        <p:spPr>
          <a:xfrm rot="10800000">
            <a:off x="8666837" y="363965"/>
            <a:ext cx="38100" cy="38100"/>
          </a:xfrm>
          <a:prstGeom prst="rtTriangle">
            <a:avLst/>
          </a:prstGeom>
          <a:solidFill>
            <a:srgbClr val="226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FFFFFF"/>
                </a:solidFill>
              </a:rPr>
              <a:t> 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87" name="Google Shape;87;p17"/>
          <p:cNvSpPr txBox="1"/>
          <p:nvPr/>
        </p:nvSpPr>
        <p:spPr>
          <a:xfrm rot="-5400000">
            <a:off x="1892747" y="1056013"/>
            <a:ext cx="1337100" cy="31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Cores</a:t>
            </a:r>
            <a:r>
              <a:rPr b="1" lang="pt-BR" sz="8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 primária</a:t>
            </a:r>
            <a:endParaRPr b="1" sz="8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88" name="Google Shape;88;p17"/>
          <p:cNvSpPr txBox="1"/>
          <p:nvPr/>
        </p:nvSpPr>
        <p:spPr>
          <a:xfrm>
            <a:off x="454247" y="3269588"/>
            <a:ext cx="1754400" cy="80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3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Paleta de</a:t>
            </a:r>
            <a:endParaRPr b="1" sz="23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3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Cores</a:t>
            </a:r>
            <a:endParaRPr b="1" sz="23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89" name="Google Shape;89;p17"/>
          <p:cNvSpPr txBox="1"/>
          <p:nvPr/>
        </p:nvSpPr>
        <p:spPr>
          <a:xfrm rot="-5400000">
            <a:off x="5925797" y="1056013"/>
            <a:ext cx="1337100" cy="31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Cores Neutras</a:t>
            </a:r>
            <a:endParaRPr b="1" sz="8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90" name="Google Shape;90;p17"/>
          <p:cNvSpPr txBox="1"/>
          <p:nvPr/>
        </p:nvSpPr>
        <p:spPr>
          <a:xfrm rot="-5400000">
            <a:off x="3906747" y="3763263"/>
            <a:ext cx="1337100" cy="31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Cores secundária</a:t>
            </a:r>
            <a:endParaRPr b="1" sz="8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91" name="Google Shape;91;p17"/>
          <p:cNvSpPr txBox="1"/>
          <p:nvPr/>
        </p:nvSpPr>
        <p:spPr>
          <a:xfrm rot="-5400000">
            <a:off x="7291835" y="3117963"/>
            <a:ext cx="2622900" cy="31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800">
                <a:solidFill>
                  <a:srgbClr val="484D54"/>
                </a:solidFill>
                <a:latin typeface="Poppins"/>
                <a:ea typeface="Poppins"/>
                <a:cs typeface="Poppins"/>
                <a:sym typeface="Poppins"/>
              </a:rPr>
              <a:t>Cores Complementares</a:t>
            </a:r>
            <a:endParaRPr b="1" sz="800">
              <a:solidFill>
                <a:srgbClr val="484D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92" name="Google Shape;92;p17" title="as-logo-ppts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74085" y="1779851"/>
            <a:ext cx="1078475" cy="4313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3" name="Google Shape;93;p17"/>
          <p:cNvGrpSpPr/>
          <p:nvPr/>
        </p:nvGrpSpPr>
        <p:grpSpPr>
          <a:xfrm>
            <a:off x="530435" y="530538"/>
            <a:ext cx="1871100" cy="2625300"/>
            <a:chOff x="493800" y="542750"/>
            <a:chExt cx="1871100" cy="2625300"/>
          </a:xfrm>
        </p:grpSpPr>
        <p:grpSp>
          <p:nvGrpSpPr>
            <p:cNvPr id="94" name="Google Shape;94;p17"/>
            <p:cNvGrpSpPr/>
            <p:nvPr/>
          </p:nvGrpSpPr>
          <p:grpSpPr>
            <a:xfrm>
              <a:off x="493800" y="542750"/>
              <a:ext cx="1871100" cy="2625300"/>
              <a:chOff x="2983313" y="684775"/>
              <a:chExt cx="1871100" cy="2625300"/>
            </a:xfrm>
          </p:grpSpPr>
          <p:sp>
            <p:nvSpPr>
              <p:cNvPr id="95" name="Google Shape;95;p17"/>
              <p:cNvSpPr/>
              <p:nvPr/>
            </p:nvSpPr>
            <p:spPr>
              <a:xfrm>
                <a:off x="2983313" y="684775"/>
                <a:ext cx="1871100" cy="2625300"/>
              </a:xfrm>
              <a:prstGeom prst="roundRect">
                <a:avLst>
                  <a:gd fmla="val 8672" name="adj"/>
                </a:avLst>
              </a:prstGeom>
              <a:solidFill>
                <a:srgbClr val="CCCCCC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>
                  <a:solidFill>
                    <a:srgbClr val="2266FF"/>
                  </a:solidFill>
                </a:endParaRPr>
              </a:p>
            </p:txBody>
          </p:sp>
          <p:sp>
            <p:nvSpPr>
              <p:cNvPr id="96" name="Google Shape;96;p17"/>
              <p:cNvSpPr/>
              <p:nvPr/>
            </p:nvSpPr>
            <p:spPr>
              <a:xfrm>
                <a:off x="2983313" y="978975"/>
                <a:ext cx="1871100" cy="2036700"/>
              </a:xfrm>
              <a:prstGeom prst="roundRect">
                <a:avLst>
                  <a:gd fmla="val 8672" name="adj"/>
                </a:avLst>
              </a:prstGeom>
              <a:solidFill>
                <a:srgbClr val="999999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>
                  <a:solidFill>
                    <a:srgbClr val="3C78D8"/>
                  </a:solidFill>
                </a:endParaRPr>
              </a:p>
            </p:txBody>
          </p:sp>
        </p:grpSp>
        <p:sp>
          <p:nvSpPr>
            <p:cNvPr id="97" name="Google Shape;97;p17"/>
            <p:cNvSpPr/>
            <p:nvPr/>
          </p:nvSpPr>
          <p:spPr>
            <a:xfrm>
              <a:off x="493800" y="1098300"/>
              <a:ext cx="1871100" cy="1514100"/>
            </a:xfrm>
            <a:prstGeom prst="roundRect">
              <a:avLst>
                <a:gd fmla="val 8672" name="adj"/>
              </a:avLst>
            </a:prstGeom>
            <a:solidFill>
              <a:srgbClr val="66666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2266FF"/>
                </a:solidFill>
              </a:endParaRPr>
            </a:p>
          </p:txBody>
        </p:sp>
        <p:pic>
          <p:nvPicPr>
            <p:cNvPr id="98" name="Google Shape;98;p17" title="as-logo-ppts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885051" y="1639662"/>
              <a:ext cx="1078475" cy="43137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99" name="Google Shape;99;p17"/>
          <p:cNvGrpSpPr/>
          <p:nvPr/>
        </p:nvGrpSpPr>
        <p:grpSpPr>
          <a:xfrm>
            <a:off x="2546960" y="1966263"/>
            <a:ext cx="1871100" cy="2625300"/>
            <a:chOff x="493800" y="542750"/>
            <a:chExt cx="1871100" cy="2625300"/>
          </a:xfrm>
        </p:grpSpPr>
        <p:grpSp>
          <p:nvGrpSpPr>
            <p:cNvPr id="100" name="Google Shape;100;p17"/>
            <p:cNvGrpSpPr/>
            <p:nvPr/>
          </p:nvGrpSpPr>
          <p:grpSpPr>
            <a:xfrm>
              <a:off x="493800" y="542750"/>
              <a:ext cx="1871100" cy="2625300"/>
              <a:chOff x="2983313" y="684775"/>
              <a:chExt cx="1871100" cy="2625300"/>
            </a:xfrm>
          </p:grpSpPr>
          <p:sp>
            <p:nvSpPr>
              <p:cNvPr id="101" name="Google Shape;101;p17"/>
              <p:cNvSpPr/>
              <p:nvPr/>
            </p:nvSpPr>
            <p:spPr>
              <a:xfrm>
                <a:off x="2983313" y="684775"/>
                <a:ext cx="1871100" cy="2625300"/>
              </a:xfrm>
              <a:prstGeom prst="roundRect">
                <a:avLst>
                  <a:gd fmla="val 8672" name="adj"/>
                </a:avLst>
              </a:prstGeom>
              <a:solidFill>
                <a:srgbClr val="CCCCCC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>
                  <a:solidFill>
                    <a:srgbClr val="2266FF"/>
                  </a:solidFill>
                </a:endParaRPr>
              </a:p>
            </p:txBody>
          </p:sp>
          <p:sp>
            <p:nvSpPr>
              <p:cNvPr id="102" name="Google Shape;102;p17"/>
              <p:cNvSpPr/>
              <p:nvPr/>
            </p:nvSpPr>
            <p:spPr>
              <a:xfrm>
                <a:off x="2983313" y="978975"/>
                <a:ext cx="1871100" cy="2036700"/>
              </a:xfrm>
              <a:prstGeom prst="roundRect">
                <a:avLst>
                  <a:gd fmla="val 8672" name="adj"/>
                </a:avLst>
              </a:prstGeom>
              <a:solidFill>
                <a:srgbClr val="999999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>
                  <a:solidFill>
                    <a:srgbClr val="3C78D8"/>
                  </a:solidFill>
                </a:endParaRPr>
              </a:p>
            </p:txBody>
          </p:sp>
        </p:grpSp>
        <p:sp>
          <p:nvSpPr>
            <p:cNvPr id="103" name="Google Shape;103;p17"/>
            <p:cNvSpPr/>
            <p:nvPr/>
          </p:nvSpPr>
          <p:spPr>
            <a:xfrm>
              <a:off x="493800" y="1098300"/>
              <a:ext cx="1871100" cy="1514100"/>
            </a:xfrm>
            <a:prstGeom prst="roundRect">
              <a:avLst>
                <a:gd fmla="val 8672" name="adj"/>
              </a:avLst>
            </a:prstGeom>
            <a:solidFill>
              <a:srgbClr val="66666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2266FF"/>
                </a:solidFill>
              </a:endParaRPr>
            </a:p>
          </p:txBody>
        </p:sp>
        <p:pic>
          <p:nvPicPr>
            <p:cNvPr id="104" name="Google Shape;104;p17" title="as-logo-ppts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885051" y="1639662"/>
              <a:ext cx="1078475" cy="43137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05" name="Google Shape;105;p17"/>
          <p:cNvGrpSpPr/>
          <p:nvPr/>
        </p:nvGrpSpPr>
        <p:grpSpPr>
          <a:xfrm>
            <a:off x="4559685" y="540688"/>
            <a:ext cx="1871100" cy="2625300"/>
            <a:chOff x="493800" y="542750"/>
            <a:chExt cx="1871100" cy="2625300"/>
          </a:xfrm>
        </p:grpSpPr>
        <p:grpSp>
          <p:nvGrpSpPr>
            <p:cNvPr id="106" name="Google Shape;106;p17"/>
            <p:cNvGrpSpPr/>
            <p:nvPr/>
          </p:nvGrpSpPr>
          <p:grpSpPr>
            <a:xfrm>
              <a:off x="493800" y="542750"/>
              <a:ext cx="1871100" cy="2625300"/>
              <a:chOff x="2983313" y="684775"/>
              <a:chExt cx="1871100" cy="2625300"/>
            </a:xfrm>
          </p:grpSpPr>
          <p:sp>
            <p:nvSpPr>
              <p:cNvPr id="107" name="Google Shape;107;p17"/>
              <p:cNvSpPr/>
              <p:nvPr/>
            </p:nvSpPr>
            <p:spPr>
              <a:xfrm>
                <a:off x="2983313" y="684775"/>
                <a:ext cx="1871100" cy="2625300"/>
              </a:xfrm>
              <a:prstGeom prst="roundRect">
                <a:avLst>
                  <a:gd fmla="val 8672" name="adj"/>
                </a:avLst>
              </a:prstGeom>
              <a:solidFill>
                <a:srgbClr val="CCCCCC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>
                  <a:solidFill>
                    <a:srgbClr val="2266FF"/>
                  </a:solidFill>
                </a:endParaRPr>
              </a:p>
            </p:txBody>
          </p:sp>
          <p:sp>
            <p:nvSpPr>
              <p:cNvPr id="108" name="Google Shape;108;p17"/>
              <p:cNvSpPr/>
              <p:nvPr/>
            </p:nvSpPr>
            <p:spPr>
              <a:xfrm>
                <a:off x="2983313" y="978975"/>
                <a:ext cx="1871100" cy="2036700"/>
              </a:xfrm>
              <a:prstGeom prst="roundRect">
                <a:avLst>
                  <a:gd fmla="val 8672" name="adj"/>
                </a:avLst>
              </a:prstGeom>
              <a:solidFill>
                <a:srgbClr val="999999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>
                  <a:solidFill>
                    <a:srgbClr val="3C78D8"/>
                  </a:solidFill>
                </a:endParaRPr>
              </a:p>
            </p:txBody>
          </p:sp>
        </p:grpSp>
        <p:sp>
          <p:nvSpPr>
            <p:cNvPr id="109" name="Google Shape;109;p17"/>
            <p:cNvSpPr/>
            <p:nvPr/>
          </p:nvSpPr>
          <p:spPr>
            <a:xfrm>
              <a:off x="493800" y="1098300"/>
              <a:ext cx="1871100" cy="1514100"/>
            </a:xfrm>
            <a:prstGeom prst="roundRect">
              <a:avLst>
                <a:gd fmla="val 8672" name="adj"/>
              </a:avLst>
            </a:prstGeom>
            <a:solidFill>
              <a:srgbClr val="66666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2266FF"/>
                </a:solidFill>
              </a:endParaRPr>
            </a:p>
          </p:txBody>
        </p:sp>
        <p:pic>
          <p:nvPicPr>
            <p:cNvPr id="110" name="Google Shape;110;p17" title="as-logo-ppts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885051" y="1639662"/>
              <a:ext cx="1078475" cy="43137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1" name="Google Shape;111;p17"/>
          <p:cNvGrpSpPr/>
          <p:nvPr/>
        </p:nvGrpSpPr>
        <p:grpSpPr>
          <a:xfrm>
            <a:off x="6579997" y="1966213"/>
            <a:ext cx="1871100" cy="2625300"/>
            <a:chOff x="493800" y="542750"/>
            <a:chExt cx="1871100" cy="2625300"/>
          </a:xfrm>
        </p:grpSpPr>
        <p:grpSp>
          <p:nvGrpSpPr>
            <p:cNvPr id="112" name="Google Shape;112;p17"/>
            <p:cNvGrpSpPr/>
            <p:nvPr/>
          </p:nvGrpSpPr>
          <p:grpSpPr>
            <a:xfrm>
              <a:off x="493800" y="542750"/>
              <a:ext cx="1871100" cy="2625300"/>
              <a:chOff x="2983313" y="684775"/>
              <a:chExt cx="1871100" cy="2625300"/>
            </a:xfrm>
          </p:grpSpPr>
          <p:sp>
            <p:nvSpPr>
              <p:cNvPr id="113" name="Google Shape;113;p17"/>
              <p:cNvSpPr/>
              <p:nvPr/>
            </p:nvSpPr>
            <p:spPr>
              <a:xfrm>
                <a:off x="2983313" y="684775"/>
                <a:ext cx="1871100" cy="2625300"/>
              </a:xfrm>
              <a:prstGeom prst="roundRect">
                <a:avLst>
                  <a:gd fmla="val 8672" name="adj"/>
                </a:avLst>
              </a:prstGeom>
              <a:solidFill>
                <a:srgbClr val="CCCCCC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>
                  <a:solidFill>
                    <a:srgbClr val="2266FF"/>
                  </a:solidFill>
                </a:endParaRPr>
              </a:p>
            </p:txBody>
          </p:sp>
          <p:sp>
            <p:nvSpPr>
              <p:cNvPr id="114" name="Google Shape;114;p17"/>
              <p:cNvSpPr/>
              <p:nvPr/>
            </p:nvSpPr>
            <p:spPr>
              <a:xfrm>
                <a:off x="2983313" y="978975"/>
                <a:ext cx="1871100" cy="2036700"/>
              </a:xfrm>
              <a:prstGeom prst="roundRect">
                <a:avLst>
                  <a:gd fmla="val 8672" name="adj"/>
                </a:avLst>
              </a:prstGeom>
              <a:solidFill>
                <a:srgbClr val="999999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>
                  <a:solidFill>
                    <a:srgbClr val="3C78D8"/>
                  </a:solidFill>
                </a:endParaRPr>
              </a:p>
            </p:txBody>
          </p:sp>
        </p:grpSp>
        <p:sp>
          <p:nvSpPr>
            <p:cNvPr id="115" name="Google Shape;115;p17"/>
            <p:cNvSpPr/>
            <p:nvPr/>
          </p:nvSpPr>
          <p:spPr>
            <a:xfrm>
              <a:off x="493800" y="1098300"/>
              <a:ext cx="1871100" cy="1514100"/>
            </a:xfrm>
            <a:prstGeom prst="roundRect">
              <a:avLst>
                <a:gd fmla="val 8672" name="adj"/>
              </a:avLst>
            </a:prstGeom>
            <a:solidFill>
              <a:srgbClr val="66666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2266FF"/>
                </a:solidFill>
              </a:endParaRPr>
            </a:p>
          </p:txBody>
        </p:sp>
        <p:pic>
          <p:nvPicPr>
            <p:cNvPr id="116" name="Google Shape;116;p17" title="as-logo-ppts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885051" y="1639662"/>
              <a:ext cx="1078475" cy="431375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Google Shape;121;p18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Google Shape;122;p18" title="img.png"/>
          <p:cNvPicPr preferRelativeResize="0"/>
          <p:nvPr/>
        </p:nvPicPr>
        <p:blipFill rotWithShape="1">
          <a:blip r:embed="rId4">
            <a:alphaModFix/>
          </a:blip>
          <a:srcRect b="14474" l="3967" r="3967" t="14467"/>
          <a:stretch/>
        </p:blipFill>
        <p:spPr>
          <a:xfrm>
            <a:off x="342600" y="254675"/>
            <a:ext cx="2729400" cy="2265300"/>
          </a:xfrm>
          <a:prstGeom prst="roundRect">
            <a:avLst>
              <a:gd fmla="val 6808" name="adj"/>
            </a:avLst>
          </a:prstGeom>
          <a:noFill/>
          <a:ln>
            <a:noFill/>
          </a:ln>
        </p:spPr>
      </p:pic>
      <p:pic>
        <p:nvPicPr>
          <p:cNvPr id="123" name="Google Shape;123;p18" title="img.png"/>
          <p:cNvPicPr preferRelativeResize="0"/>
          <p:nvPr/>
        </p:nvPicPr>
        <p:blipFill rotWithShape="1">
          <a:blip r:embed="rId4">
            <a:alphaModFix/>
          </a:blip>
          <a:srcRect b="14474" l="3967" r="3967" t="14467"/>
          <a:stretch/>
        </p:blipFill>
        <p:spPr>
          <a:xfrm>
            <a:off x="3194000" y="254675"/>
            <a:ext cx="2729400" cy="2265300"/>
          </a:xfrm>
          <a:prstGeom prst="roundRect">
            <a:avLst>
              <a:gd fmla="val 6808" name="adj"/>
            </a:avLst>
          </a:prstGeom>
          <a:noFill/>
          <a:ln>
            <a:noFill/>
          </a:ln>
        </p:spPr>
      </p:pic>
      <p:pic>
        <p:nvPicPr>
          <p:cNvPr id="124" name="Google Shape;124;p18" title="img.png"/>
          <p:cNvPicPr preferRelativeResize="0"/>
          <p:nvPr/>
        </p:nvPicPr>
        <p:blipFill rotWithShape="1">
          <a:blip r:embed="rId4">
            <a:alphaModFix/>
          </a:blip>
          <a:srcRect b="14474" l="3967" r="3967" t="14467"/>
          <a:stretch/>
        </p:blipFill>
        <p:spPr>
          <a:xfrm>
            <a:off x="6045400" y="254675"/>
            <a:ext cx="2729400" cy="2265300"/>
          </a:xfrm>
          <a:prstGeom prst="roundRect">
            <a:avLst>
              <a:gd fmla="val 6808" name="adj"/>
            </a:avLst>
          </a:prstGeom>
          <a:noFill/>
          <a:ln>
            <a:noFill/>
          </a:ln>
        </p:spPr>
      </p:pic>
      <p:pic>
        <p:nvPicPr>
          <p:cNvPr id="125" name="Google Shape;125;p18" title="img.png"/>
          <p:cNvPicPr preferRelativeResize="0"/>
          <p:nvPr/>
        </p:nvPicPr>
        <p:blipFill rotWithShape="1">
          <a:blip r:embed="rId4">
            <a:alphaModFix/>
          </a:blip>
          <a:srcRect b="12068" l="5273" r="4895" t="63397"/>
          <a:stretch/>
        </p:blipFill>
        <p:spPr>
          <a:xfrm>
            <a:off x="342600" y="2623525"/>
            <a:ext cx="8432100" cy="2265300"/>
          </a:xfrm>
          <a:prstGeom prst="roundRect">
            <a:avLst>
              <a:gd fmla="val 6808" name="adj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19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p19" title="img.png"/>
          <p:cNvPicPr preferRelativeResize="0"/>
          <p:nvPr/>
        </p:nvPicPr>
        <p:blipFill rotWithShape="1">
          <a:blip r:embed="rId4">
            <a:alphaModFix/>
          </a:blip>
          <a:srcRect b="4816" l="3967" r="3967" t="4807"/>
          <a:stretch/>
        </p:blipFill>
        <p:spPr>
          <a:xfrm>
            <a:off x="342600" y="254675"/>
            <a:ext cx="4123800" cy="4353300"/>
          </a:xfrm>
          <a:prstGeom prst="roundRect">
            <a:avLst>
              <a:gd fmla="val 6808" name="adj"/>
            </a:avLst>
          </a:prstGeom>
          <a:noFill/>
          <a:ln>
            <a:noFill/>
          </a:ln>
        </p:spPr>
      </p:pic>
      <p:pic>
        <p:nvPicPr>
          <p:cNvPr id="132" name="Google Shape;132;p19" title="img.png"/>
          <p:cNvPicPr preferRelativeResize="0"/>
          <p:nvPr/>
        </p:nvPicPr>
        <p:blipFill rotWithShape="1">
          <a:blip r:embed="rId4">
            <a:alphaModFix/>
          </a:blip>
          <a:srcRect b="4807" l="3967" r="3967" t="4816"/>
          <a:stretch/>
        </p:blipFill>
        <p:spPr>
          <a:xfrm>
            <a:off x="4650875" y="254675"/>
            <a:ext cx="4123800" cy="4353300"/>
          </a:xfrm>
          <a:prstGeom prst="roundRect">
            <a:avLst>
              <a:gd fmla="val 6808" name="adj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Google Shape;137;p20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20" title="img.png"/>
          <p:cNvPicPr preferRelativeResize="0"/>
          <p:nvPr/>
        </p:nvPicPr>
        <p:blipFill rotWithShape="1">
          <a:blip r:embed="rId4">
            <a:alphaModFix/>
          </a:blip>
          <a:srcRect b="25099" l="2689" r="2271" t="25099"/>
          <a:stretch/>
        </p:blipFill>
        <p:spPr>
          <a:xfrm>
            <a:off x="342600" y="254675"/>
            <a:ext cx="5611200" cy="3162300"/>
          </a:xfrm>
          <a:prstGeom prst="roundRect">
            <a:avLst>
              <a:gd fmla="val 6808" name="adj"/>
            </a:avLst>
          </a:prstGeom>
          <a:noFill/>
          <a:ln>
            <a:noFill/>
          </a:ln>
        </p:spPr>
      </p:pic>
      <p:pic>
        <p:nvPicPr>
          <p:cNvPr id="139" name="Google Shape;139;p20" title="img.png"/>
          <p:cNvPicPr preferRelativeResize="0"/>
          <p:nvPr/>
        </p:nvPicPr>
        <p:blipFill rotWithShape="1">
          <a:blip r:embed="rId4">
            <a:alphaModFix/>
          </a:blip>
          <a:srcRect b="3781" l="7104" r="7095" t="3771"/>
          <a:stretch/>
        </p:blipFill>
        <p:spPr>
          <a:xfrm>
            <a:off x="6045300" y="254675"/>
            <a:ext cx="2729400" cy="3162300"/>
          </a:xfrm>
          <a:prstGeom prst="roundRect">
            <a:avLst>
              <a:gd fmla="val 6808" name="adj"/>
            </a:avLst>
          </a:prstGeom>
          <a:noFill/>
          <a:ln>
            <a:noFill/>
          </a:ln>
        </p:spPr>
      </p:pic>
      <p:pic>
        <p:nvPicPr>
          <p:cNvPr id="140" name="Google Shape;140;p20" title="img.png"/>
          <p:cNvPicPr preferRelativeResize="0"/>
          <p:nvPr/>
        </p:nvPicPr>
        <p:blipFill rotWithShape="1">
          <a:blip r:embed="rId4">
            <a:alphaModFix/>
          </a:blip>
          <a:srcRect b="12067" l="5273" r="4895" t="72982"/>
          <a:stretch/>
        </p:blipFill>
        <p:spPr>
          <a:xfrm>
            <a:off x="342600" y="3508450"/>
            <a:ext cx="8432100" cy="1380300"/>
          </a:xfrm>
          <a:prstGeom prst="roundRect">
            <a:avLst>
              <a:gd fmla="val 6808" name="adj"/>
            </a:avLst>
          </a:prstGeom>
          <a:noFill/>
          <a:ln>
            <a:noFill/>
          </a:ln>
        </p:spPr>
      </p:pic>
      <p:sp>
        <p:nvSpPr>
          <p:cNvPr id="141" name="Google Shape;141;p20"/>
          <p:cNvSpPr/>
          <p:nvPr/>
        </p:nvSpPr>
        <p:spPr>
          <a:xfrm>
            <a:off x="5257700" y="2651075"/>
            <a:ext cx="1477656" cy="1477656"/>
          </a:xfrm>
          <a:prstGeom prst="irregularSeal1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21" title="backgrou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325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p21" title="img.png"/>
          <p:cNvPicPr preferRelativeResize="0"/>
          <p:nvPr/>
        </p:nvPicPr>
        <p:blipFill rotWithShape="1">
          <a:blip r:embed="rId4">
            <a:alphaModFix/>
          </a:blip>
          <a:srcRect b="27420" l="2306" r="3184" t="26681"/>
          <a:stretch/>
        </p:blipFill>
        <p:spPr>
          <a:xfrm>
            <a:off x="206400" y="291600"/>
            <a:ext cx="8731200" cy="4560300"/>
          </a:xfrm>
          <a:prstGeom prst="roundRect">
            <a:avLst>
              <a:gd fmla="val 6808" name="adj"/>
            </a:avLst>
          </a:prstGeom>
          <a:noFill/>
          <a:ln>
            <a:noFill/>
          </a:ln>
        </p:spPr>
      </p:pic>
      <p:sp>
        <p:nvSpPr>
          <p:cNvPr id="148" name="Google Shape;148;p21"/>
          <p:cNvSpPr txBox="1"/>
          <p:nvPr/>
        </p:nvSpPr>
        <p:spPr>
          <a:xfrm>
            <a:off x="3037798" y="401750"/>
            <a:ext cx="3068400" cy="6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Mockup</a:t>
            </a:r>
            <a:endParaRPr sz="2000">
              <a:solidFill>
                <a:schemeClr val="dk1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